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image" Target="../media/image4.jpg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image" Target="../media/image4.jpg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BE37EB-5249-4C4E-AB98-AB74F6980FD2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A1F22CA0-10C0-4751-BD20-F99328086D54}">
      <dgm:prSet phldrT="[Tekst]"/>
      <dgm:spPr/>
      <dgm:t>
        <a:bodyPr/>
        <a:lstStyle/>
        <a:p>
          <a:r>
            <a:rPr lang="da-DK" dirty="0"/>
            <a:t>Alt data</a:t>
          </a:r>
        </a:p>
      </dgm:t>
    </dgm:pt>
    <dgm:pt modelId="{C92EE923-1187-450E-B255-C09ADA443927}" type="parTrans" cxnId="{97E1BD9A-4506-46C7-A002-B40C092A757C}">
      <dgm:prSet/>
      <dgm:spPr/>
      <dgm:t>
        <a:bodyPr/>
        <a:lstStyle/>
        <a:p>
          <a:endParaRPr lang="da-DK"/>
        </a:p>
      </dgm:t>
    </dgm:pt>
    <dgm:pt modelId="{18DC9334-8339-40CF-8232-5CA2E1C17644}" type="sibTrans" cxnId="{97E1BD9A-4506-46C7-A002-B40C092A757C}">
      <dgm:prSet/>
      <dgm:spPr/>
      <dgm:t>
        <a:bodyPr/>
        <a:lstStyle/>
        <a:p>
          <a:endParaRPr lang="da-DK"/>
        </a:p>
      </dgm:t>
    </dgm:pt>
    <dgm:pt modelId="{D6E60F18-D051-49B1-A984-01C1A02AE638}">
      <dgm:prSet phldrT="[Tekst]"/>
      <dgm:spPr/>
      <dgm:t>
        <a:bodyPr/>
        <a:lstStyle/>
        <a:p>
          <a:r>
            <a:rPr lang="da-DK" dirty="0"/>
            <a:t>Holland 21/22</a:t>
          </a:r>
        </a:p>
      </dgm:t>
    </dgm:pt>
    <dgm:pt modelId="{355B4892-91CD-40D6-BE42-5CF39EDE7355}" type="parTrans" cxnId="{35B21912-FC8B-483F-9501-FF8EC9CD7F29}">
      <dgm:prSet/>
      <dgm:spPr/>
      <dgm:t>
        <a:bodyPr/>
        <a:lstStyle/>
        <a:p>
          <a:endParaRPr lang="da-DK"/>
        </a:p>
      </dgm:t>
    </dgm:pt>
    <dgm:pt modelId="{5952004D-C4B8-4D4F-9D5B-D9283F7D6E03}" type="sibTrans" cxnId="{35B21912-FC8B-483F-9501-FF8EC9CD7F29}">
      <dgm:prSet/>
      <dgm:spPr/>
      <dgm:t>
        <a:bodyPr/>
        <a:lstStyle/>
        <a:p>
          <a:endParaRPr lang="da-DK"/>
        </a:p>
      </dgm:t>
    </dgm:pt>
    <dgm:pt modelId="{A0CB9BB0-9235-4CE9-80B5-E0D19D96DDCC}">
      <dgm:prSet phldrT="[Tekst]"/>
      <dgm:spPr/>
      <dgm:t>
        <a:bodyPr/>
        <a:lstStyle/>
        <a:p>
          <a:r>
            <a:rPr lang="da-DK" dirty="0"/>
            <a:t>Holland 22-</a:t>
          </a:r>
        </a:p>
      </dgm:t>
    </dgm:pt>
    <dgm:pt modelId="{9F01356D-EB2E-46E4-ACC1-FAE392D6CA1D}" type="parTrans" cxnId="{EDFA20AC-CE24-4137-BC82-5C7C369D84E0}">
      <dgm:prSet/>
      <dgm:spPr/>
      <dgm:t>
        <a:bodyPr/>
        <a:lstStyle/>
        <a:p>
          <a:endParaRPr lang="da-DK"/>
        </a:p>
      </dgm:t>
    </dgm:pt>
    <dgm:pt modelId="{D22D5FE4-B5A8-45F9-8790-E21CCB7E9536}" type="sibTrans" cxnId="{EDFA20AC-CE24-4137-BC82-5C7C369D84E0}">
      <dgm:prSet/>
      <dgm:spPr/>
      <dgm:t>
        <a:bodyPr/>
        <a:lstStyle/>
        <a:p>
          <a:endParaRPr lang="da-DK"/>
        </a:p>
      </dgm:t>
    </dgm:pt>
    <dgm:pt modelId="{CCDE8C11-E158-4318-B1B2-05F41344B60B}">
      <dgm:prSet phldrT="[Tekst]"/>
      <dgm:spPr/>
      <dgm:t>
        <a:bodyPr/>
        <a:lstStyle/>
        <a:p>
          <a:r>
            <a:rPr lang="da-DK" dirty="0"/>
            <a:t>Polen</a:t>
          </a:r>
        </a:p>
      </dgm:t>
    </dgm:pt>
    <dgm:pt modelId="{83F43CCC-2C6E-43E1-9A41-121C591A4A25}" type="parTrans" cxnId="{77C4564E-987E-445D-AD00-854E67A86342}">
      <dgm:prSet/>
      <dgm:spPr/>
      <dgm:t>
        <a:bodyPr/>
        <a:lstStyle/>
        <a:p>
          <a:endParaRPr lang="da-DK"/>
        </a:p>
      </dgm:t>
    </dgm:pt>
    <dgm:pt modelId="{0285F43D-ABF0-44DF-9E03-442F5520D4CF}" type="sibTrans" cxnId="{77C4564E-987E-445D-AD00-854E67A86342}">
      <dgm:prSet/>
      <dgm:spPr/>
      <dgm:t>
        <a:bodyPr/>
        <a:lstStyle/>
        <a:p>
          <a:endParaRPr lang="da-DK"/>
        </a:p>
      </dgm:t>
    </dgm:pt>
    <dgm:pt modelId="{7436D630-1FF6-4D07-97D7-FAEB251A6C76}">
      <dgm:prSet phldrT="[Tekst]"/>
      <dgm:spPr/>
      <dgm:t>
        <a:bodyPr/>
        <a:lstStyle/>
        <a:p>
          <a:r>
            <a:rPr lang="da-DK" dirty="0"/>
            <a:t>Polen 21/22</a:t>
          </a:r>
        </a:p>
      </dgm:t>
    </dgm:pt>
    <dgm:pt modelId="{D3C291DD-49C3-4CFB-829C-07A57B41BF3F}" type="parTrans" cxnId="{AE67BBAE-531C-4F0F-BE79-54EE59F8DC2A}">
      <dgm:prSet/>
      <dgm:spPr/>
      <dgm:t>
        <a:bodyPr/>
        <a:lstStyle/>
        <a:p>
          <a:endParaRPr lang="da-DK"/>
        </a:p>
      </dgm:t>
    </dgm:pt>
    <dgm:pt modelId="{CED5309A-7910-448A-9DC8-FA82B066F238}" type="sibTrans" cxnId="{AE67BBAE-531C-4F0F-BE79-54EE59F8DC2A}">
      <dgm:prSet/>
      <dgm:spPr/>
      <dgm:t>
        <a:bodyPr/>
        <a:lstStyle/>
        <a:p>
          <a:endParaRPr lang="da-DK"/>
        </a:p>
      </dgm:t>
    </dgm:pt>
    <dgm:pt modelId="{A0D5B5B8-72B2-4F80-9110-EBDE83581309}">
      <dgm:prSet phldrT="[Tekst]"/>
      <dgm:spPr/>
      <dgm:t>
        <a:bodyPr/>
        <a:lstStyle/>
        <a:p>
          <a:r>
            <a:rPr lang="da-DK" dirty="0"/>
            <a:t>Holland</a:t>
          </a:r>
        </a:p>
      </dgm:t>
    </dgm:pt>
    <dgm:pt modelId="{F4836B16-98E0-4D7D-AA98-33C189FD2792}" type="sibTrans" cxnId="{4413746E-F369-4A86-8B62-3E3694FF6BC6}">
      <dgm:prSet/>
      <dgm:spPr/>
      <dgm:t>
        <a:bodyPr/>
        <a:lstStyle/>
        <a:p>
          <a:endParaRPr lang="da-DK"/>
        </a:p>
      </dgm:t>
    </dgm:pt>
    <dgm:pt modelId="{48E8AEE0-E30F-4108-AFBF-D42587121168}" type="parTrans" cxnId="{4413746E-F369-4A86-8B62-3E3694FF6BC6}">
      <dgm:prSet/>
      <dgm:spPr/>
      <dgm:t>
        <a:bodyPr/>
        <a:lstStyle/>
        <a:p>
          <a:endParaRPr lang="da-DK"/>
        </a:p>
      </dgm:t>
    </dgm:pt>
    <dgm:pt modelId="{213C345E-3677-48F9-8478-9488CA0126D5}">
      <dgm:prSet phldrT="[Tekst]"/>
      <dgm:spPr/>
      <dgm:t>
        <a:bodyPr/>
        <a:lstStyle/>
        <a:p>
          <a:r>
            <a:rPr lang="da-DK" dirty="0"/>
            <a:t>Polen 22-</a:t>
          </a:r>
        </a:p>
      </dgm:t>
    </dgm:pt>
    <dgm:pt modelId="{DAC9F0B7-7BA9-4067-BDCD-328BD360457E}" type="parTrans" cxnId="{F9C6838C-77D7-45F7-A3A0-03699795ED2A}">
      <dgm:prSet/>
      <dgm:spPr/>
      <dgm:t>
        <a:bodyPr/>
        <a:lstStyle/>
        <a:p>
          <a:endParaRPr lang="da-DK"/>
        </a:p>
      </dgm:t>
    </dgm:pt>
    <dgm:pt modelId="{0F2F175C-07E4-49C1-9134-819D19B14B41}" type="sibTrans" cxnId="{F9C6838C-77D7-45F7-A3A0-03699795ED2A}">
      <dgm:prSet/>
      <dgm:spPr/>
      <dgm:t>
        <a:bodyPr/>
        <a:lstStyle/>
        <a:p>
          <a:endParaRPr lang="da-DK"/>
        </a:p>
      </dgm:t>
    </dgm:pt>
    <dgm:pt modelId="{F98DE7A2-2997-415D-9D94-5D4B37045EA9}" type="pres">
      <dgm:prSet presAssocID="{21BE37EB-5249-4C4E-AB98-AB74F6980FD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C97E7F6-DE85-4607-A8E4-A0E46B55630A}" type="pres">
      <dgm:prSet presAssocID="{A1F22CA0-10C0-4751-BD20-F99328086D54}" presName="hierRoot1" presStyleCnt="0"/>
      <dgm:spPr/>
    </dgm:pt>
    <dgm:pt modelId="{E94500BC-D1B2-4E06-825F-F9C987C8285D}" type="pres">
      <dgm:prSet presAssocID="{A1F22CA0-10C0-4751-BD20-F99328086D54}" presName="composite" presStyleCnt="0"/>
      <dgm:spPr/>
    </dgm:pt>
    <dgm:pt modelId="{D8545913-5AA3-419A-9DA8-F5CE4D56D657}" type="pres">
      <dgm:prSet presAssocID="{A1F22CA0-10C0-4751-BD20-F99328086D54}" presName="image" presStyleLbl="node0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extLst>
        <a:ext uri="{E40237B7-FDA0-4F09-8148-C483321AD2D9}">
          <dgm14:cNvPr xmlns:dgm14="http://schemas.microsoft.com/office/drawing/2010/diagram" id="0" name="" descr="Fodbold i port under kaktuslys"/>
        </a:ext>
      </dgm:extLst>
    </dgm:pt>
    <dgm:pt modelId="{3B8626D5-9B54-4E98-B0E0-6979A5E9BB9F}" type="pres">
      <dgm:prSet presAssocID="{A1F22CA0-10C0-4751-BD20-F99328086D54}" presName="text" presStyleLbl="revTx" presStyleIdx="0" presStyleCnt="7">
        <dgm:presLayoutVars>
          <dgm:chPref val="3"/>
        </dgm:presLayoutVars>
      </dgm:prSet>
      <dgm:spPr/>
    </dgm:pt>
    <dgm:pt modelId="{6752D1B1-9283-414D-B837-AC2F3DAD9389}" type="pres">
      <dgm:prSet presAssocID="{A1F22CA0-10C0-4751-BD20-F99328086D54}" presName="hierChild2" presStyleCnt="0"/>
      <dgm:spPr/>
    </dgm:pt>
    <dgm:pt modelId="{2BE6E76D-98B7-4983-8CBE-05A918E2E82B}" type="pres">
      <dgm:prSet presAssocID="{48E8AEE0-E30F-4108-AFBF-D42587121168}" presName="Name10" presStyleLbl="parChTrans1D2" presStyleIdx="0" presStyleCnt="2"/>
      <dgm:spPr/>
    </dgm:pt>
    <dgm:pt modelId="{D4CDF39F-0BD8-4C24-875E-B5027B5F8B1B}" type="pres">
      <dgm:prSet presAssocID="{A0D5B5B8-72B2-4F80-9110-EBDE83581309}" presName="hierRoot2" presStyleCnt="0"/>
      <dgm:spPr/>
    </dgm:pt>
    <dgm:pt modelId="{1D9B14D8-B125-44B9-918C-3A366272EF15}" type="pres">
      <dgm:prSet presAssocID="{A0D5B5B8-72B2-4F80-9110-EBDE83581309}" presName="composite2" presStyleCnt="0"/>
      <dgm:spPr/>
    </dgm:pt>
    <dgm:pt modelId="{BC8C228B-D616-4192-A5A5-BA1B12071BA3}" type="pres">
      <dgm:prSet presAssocID="{A0D5B5B8-72B2-4F80-9110-EBDE83581309}" presName="image2" presStyleLbl="node2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 sparkset i net"/>
        </a:ext>
      </dgm:extLst>
    </dgm:pt>
    <dgm:pt modelId="{A3257D88-C575-419E-987E-0CC265BB5DF7}" type="pres">
      <dgm:prSet presAssocID="{A0D5B5B8-72B2-4F80-9110-EBDE83581309}" presName="text2" presStyleLbl="revTx" presStyleIdx="1" presStyleCnt="7">
        <dgm:presLayoutVars>
          <dgm:chPref val="3"/>
        </dgm:presLayoutVars>
      </dgm:prSet>
      <dgm:spPr/>
    </dgm:pt>
    <dgm:pt modelId="{292F7884-BBC4-4D53-B936-132893FFCF4A}" type="pres">
      <dgm:prSet presAssocID="{A0D5B5B8-72B2-4F80-9110-EBDE83581309}" presName="hierChild3" presStyleCnt="0"/>
      <dgm:spPr/>
    </dgm:pt>
    <dgm:pt modelId="{232F0510-C915-43C6-997F-A88BCBA524BF}" type="pres">
      <dgm:prSet presAssocID="{355B4892-91CD-40D6-BE42-5CF39EDE7355}" presName="Name17" presStyleLbl="parChTrans1D3" presStyleIdx="0" presStyleCnt="4"/>
      <dgm:spPr/>
    </dgm:pt>
    <dgm:pt modelId="{9325F50D-08E5-4F9C-8B9B-31A06D220E08}" type="pres">
      <dgm:prSet presAssocID="{D6E60F18-D051-49B1-A984-01C1A02AE638}" presName="hierRoot3" presStyleCnt="0"/>
      <dgm:spPr/>
    </dgm:pt>
    <dgm:pt modelId="{DBCCC455-9586-4A99-B7C3-035C9EC9680B}" type="pres">
      <dgm:prSet presAssocID="{D6E60F18-D051-49B1-A984-01C1A02AE638}" presName="composite3" presStyleCnt="0"/>
      <dgm:spPr/>
    </dgm:pt>
    <dgm:pt modelId="{D90C6D61-E02A-48B9-A8A0-506AC5DF2D4E}" type="pres">
      <dgm:prSet presAssocID="{D6E60F18-D051-49B1-A984-01C1A02AE638}" presName="image3" presStyleLbl="node3" presStyleIdx="0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extLst>
        <a:ext uri="{E40237B7-FDA0-4F09-8148-C483321AD2D9}">
          <dgm14:cNvPr xmlns:dgm14="http://schemas.microsoft.com/office/drawing/2010/diagram" id="0" name="" descr="Fodboldspiller står på en bane med fod på amerikansk fodbold og underholdt publikum"/>
        </a:ext>
      </dgm:extLst>
    </dgm:pt>
    <dgm:pt modelId="{C6F7FCE2-CC09-4800-B0B6-634702AE1565}" type="pres">
      <dgm:prSet presAssocID="{D6E60F18-D051-49B1-A984-01C1A02AE638}" presName="text3" presStyleLbl="revTx" presStyleIdx="2" presStyleCnt="7">
        <dgm:presLayoutVars>
          <dgm:chPref val="3"/>
        </dgm:presLayoutVars>
      </dgm:prSet>
      <dgm:spPr/>
    </dgm:pt>
    <dgm:pt modelId="{A9560E1B-3E28-48E0-B279-3007664BF2D9}" type="pres">
      <dgm:prSet presAssocID="{D6E60F18-D051-49B1-A984-01C1A02AE638}" presName="hierChild4" presStyleCnt="0"/>
      <dgm:spPr/>
    </dgm:pt>
    <dgm:pt modelId="{E0E080D0-960B-4FB5-8340-67907CD1C071}" type="pres">
      <dgm:prSet presAssocID="{9F01356D-EB2E-46E4-ACC1-FAE392D6CA1D}" presName="Name17" presStyleLbl="parChTrans1D3" presStyleIdx="1" presStyleCnt="4"/>
      <dgm:spPr/>
    </dgm:pt>
    <dgm:pt modelId="{345F873A-6668-45B0-B23F-34DBB03B51B6}" type="pres">
      <dgm:prSet presAssocID="{A0CB9BB0-9235-4CE9-80B5-E0D19D96DDCC}" presName="hierRoot3" presStyleCnt="0"/>
      <dgm:spPr/>
    </dgm:pt>
    <dgm:pt modelId="{60CCFD59-D328-497B-BEC7-3B9DC89B6442}" type="pres">
      <dgm:prSet presAssocID="{A0CB9BB0-9235-4CE9-80B5-E0D19D96DDCC}" presName="composite3" presStyleCnt="0"/>
      <dgm:spPr/>
    </dgm:pt>
    <dgm:pt modelId="{49E90262-96F7-438E-A5F4-105D03D03948}" type="pres">
      <dgm:prSet presAssocID="{A0CB9BB0-9235-4CE9-80B5-E0D19D96DDCC}" presName="image3" presStyleLbl="node3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Ung kvinde balancerer fodbold på panden"/>
        </a:ext>
      </dgm:extLst>
    </dgm:pt>
    <dgm:pt modelId="{A6E57D1E-5670-4D47-BE3B-19543191D50E}" type="pres">
      <dgm:prSet presAssocID="{A0CB9BB0-9235-4CE9-80B5-E0D19D96DDCC}" presName="text3" presStyleLbl="revTx" presStyleIdx="3" presStyleCnt="7">
        <dgm:presLayoutVars>
          <dgm:chPref val="3"/>
        </dgm:presLayoutVars>
      </dgm:prSet>
      <dgm:spPr/>
    </dgm:pt>
    <dgm:pt modelId="{99746E8C-0229-42AB-AB60-69774E58B847}" type="pres">
      <dgm:prSet presAssocID="{A0CB9BB0-9235-4CE9-80B5-E0D19D96DDCC}" presName="hierChild4" presStyleCnt="0"/>
      <dgm:spPr/>
    </dgm:pt>
    <dgm:pt modelId="{8CB70510-087C-48C8-B286-ECCA9F18BE47}" type="pres">
      <dgm:prSet presAssocID="{83F43CCC-2C6E-43E1-9A41-121C591A4A25}" presName="Name10" presStyleLbl="parChTrans1D2" presStyleIdx="1" presStyleCnt="2"/>
      <dgm:spPr/>
    </dgm:pt>
    <dgm:pt modelId="{A6F8FDF0-BADE-4DD1-8571-F45C0698345F}" type="pres">
      <dgm:prSet presAssocID="{CCDE8C11-E158-4318-B1B2-05F41344B60B}" presName="hierRoot2" presStyleCnt="0"/>
      <dgm:spPr/>
    </dgm:pt>
    <dgm:pt modelId="{EE39C2E3-A39A-479B-BD1B-B742E839204E}" type="pres">
      <dgm:prSet presAssocID="{CCDE8C11-E158-4318-B1B2-05F41344B60B}" presName="composite2" presStyleCnt="0"/>
      <dgm:spPr/>
    </dgm:pt>
    <dgm:pt modelId="{E5F62F81-A01E-4242-853C-549AE04E46EA}" type="pres">
      <dgm:prSet presAssocID="{CCDE8C11-E158-4318-B1B2-05F41344B60B}" presName="image2" presStyleLbl="node2" presStyleIdx="1" presStyleCnt="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extLst>
        <a:ext uri="{E40237B7-FDA0-4F09-8148-C483321AD2D9}">
          <dgm14:cNvPr xmlns:dgm14="http://schemas.microsoft.com/office/drawing/2010/diagram" id="0" name="" descr="Fodbold på græs under kaktuslys"/>
        </a:ext>
      </dgm:extLst>
    </dgm:pt>
    <dgm:pt modelId="{C6127A15-FA07-47E0-A921-8B777B6EFE9E}" type="pres">
      <dgm:prSet presAssocID="{CCDE8C11-E158-4318-B1B2-05F41344B60B}" presName="text2" presStyleLbl="revTx" presStyleIdx="4" presStyleCnt="7">
        <dgm:presLayoutVars>
          <dgm:chPref val="3"/>
        </dgm:presLayoutVars>
      </dgm:prSet>
      <dgm:spPr/>
    </dgm:pt>
    <dgm:pt modelId="{9AF48618-0758-4A9E-9F5D-B3A8CF15B5EB}" type="pres">
      <dgm:prSet presAssocID="{CCDE8C11-E158-4318-B1B2-05F41344B60B}" presName="hierChild3" presStyleCnt="0"/>
      <dgm:spPr/>
    </dgm:pt>
    <dgm:pt modelId="{2AC292B3-D066-44DA-93DF-484E50733981}" type="pres">
      <dgm:prSet presAssocID="{D3C291DD-49C3-4CFB-829C-07A57B41BF3F}" presName="Name17" presStyleLbl="parChTrans1D3" presStyleIdx="2" presStyleCnt="4"/>
      <dgm:spPr/>
    </dgm:pt>
    <dgm:pt modelId="{DD617495-0078-4866-BF33-ACFF6BC34EBD}" type="pres">
      <dgm:prSet presAssocID="{7436D630-1FF6-4D07-97D7-FAEB251A6C76}" presName="hierRoot3" presStyleCnt="0"/>
      <dgm:spPr/>
    </dgm:pt>
    <dgm:pt modelId="{5156EAFA-14A3-4412-AC0C-8010E24E099E}" type="pres">
      <dgm:prSet presAssocID="{7436D630-1FF6-4D07-97D7-FAEB251A6C76}" presName="composite3" presStyleCnt="0"/>
      <dgm:spPr/>
    </dgm:pt>
    <dgm:pt modelId="{7713E05F-E35A-4762-8A56-C94B9E992193}" type="pres">
      <dgm:prSet presAssocID="{7436D630-1FF6-4D07-97D7-FAEB251A6C76}" presName="image3" presStyleLbl="node3" presStyleIdx="2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 på hjørnebue af fodboldbane"/>
        </a:ext>
      </dgm:extLst>
    </dgm:pt>
    <dgm:pt modelId="{800D4D32-F41E-401B-BBE3-B9993809A1E1}" type="pres">
      <dgm:prSet presAssocID="{7436D630-1FF6-4D07-97D7-FAEB251A6C76}" presName="text3" presStyleLbl="revTx" presStyleIdx="5" presStyleCnt="7">
        <dgm:presLayoutVars>
          <dgm:chPref val="3"/>
        </dgm:presLayoutVars>
      </dgm:prSet>
      <dgm:spPr/>
    </dgm:pt>
    <dgm:pt modelId="{C7C3D058-82AD-416A-8084-167843189800}" type="pres">
      <dgm:prSet presAssocID="{7436D630-1FF6-4D07-97D7-FAEB251A6C76}" presName="hierChild4" presStyleCnt="0"/>
      <dgm:spPr/>
    </dgm:pt>
    <dgm:pt modelId="{8596C426-06A4-4FCE-ADE5-B4194703804C}" type="pres">
      <dgm:prSet presAssocID="{DAC9F0B7-7BA9-4067-BDCD-328BD360457E}" presName="Name17" presStyleLbl="parChTrans1D3" presStyleIdx="3" presStyleCnt="4"/>
      <dgm:spPr/>
    </dgm:pt>
    <dgm:pt modelId="{50C7D116-E647-4FF3-BC06-3D5167101E7D}" type="pres">
      <dgm:prSet presAssocID="{213C345E-3677-48F9-8478-9488CA0126D5}" presName="hierRoot3" presStyleCnt="0"/>
      <dgm:spPr/>
    </dgm:pt>
    <dgm:pt modelId="{18BF829F-48C7-4F55-9AD0-368225FD0E1A}" type="pres">
      <dgm:prSet presAssocID="{213C345E-3677-48F9-8478-9488CA0126D5}" presName="composite3" presStyleCnt="0"/>
      <dgm:spPr/>
    </dgm:pt>
    <dgm:pt modelId="{9F9199E9-752D-4461-86F2-5C2249211BE0}" type="pres">
      <dgm:prSet presAssocID="{213C345E-3677-48F9-8478-9488CA0126D5}" presName="image3" presStyleLbl="node3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odboldspiller skyder straffe"/>
        </a:ext>
      </dgm:extLst>
    </dgm:pt>
    <dgm:pt modelId="{ED0EB3D2-11DC-4041-B3C4-9DCA74F531C2}" type="pres">
      <dgm:prSet presAssocID="{213C345E-3677-48F9-8478-9488CA0126D5}" presName="text3" presStyleLbl="revTx" presStyleIdx="6" presStyleCnt="7">
        <dgm:presLayoutVars>
          <dgm:chPref val="3"/>
        </dgm:presLayoutVars>
      </dgm:prSet>
      <dgm:spPr/>
    </dgm:pt>
    <dgm:pt modelId="{0B6B11A2-279F-4C4F-A12A-CE1CA6185D18}" type="pres">
      <dgm:prSet presAssocID="{213C345E-3677-48F9-8478-9488CA0126D5}" presName="hierChild4" presStyleCnt="0"/>
      <dgm:spPr/>
    </dgm:pt>
  </dgm:ptLst>
  <dgm:cxnLst>
    <dgm:cxn modelId="{35B21912-FC8B-483F-9501-FF8EC9CD7F29}" srcId="{A0D5B5B8-72B2-4F80-9110-EBDE83581309}" destId="{D6E60F18-D051-49B1-A984-01C1A02AE638}" srcOrd="0" destOrd="0" parTransId="{355B4892-91CD-40D6-BE42-5CF39EDE7355}" sibTransId="{5952004D-C4B8-4D4F-9D5B-D9283F7D6E03}"/>
    <dgm:cxn modelId="{7038D01F-4334-4361-94B1-C9736C5231DB}" type="presOf" srcId="{A0CB9BB0-9235-4CE9-80B5-E0D19D96DDCC}" destId="{A6E57D1E-5670-4D47-BE3B-19543191D50E}" srcOrd="0" destOrd="0" presId="urn:microsoft.com/office/officeart/2009/layout/CirclePictureHierarchy"/>
    <dgm:cxn modelId="{56F9A022-5C22-4708-A27A-B90A9397EB07}" type="presOf" srcId="{48E8AEE0-E30F-4108-AFBF-D42587121168}" destId="{2BE6E76D-98B7-4983-8CBE-05A918E2E82B}" srcOrd="0" destOrd="0" presId="urn:microsoft.com/office/officeart/2009/layout/CirclePictureHierarchy"/>
    <dgm:cxn modelId="{6D0FFF24-66EE-4D18-8CD6-F2A2E61464BF}" type="presOf" srcId="{7436D630-1FF6-4D07-97D7-FAEB251A6C76}" destId="{800D4D32-F41E-401B-BBE3-B9993809A1E1}" srcOrd="0" destOrd="0" presId="urn:microsoft.com/office/officeart/2009/layout/CirclePictureHierarchy"/>
    <dgm:cxn modelId="{A2A10837-6494-438A-905D-C73DF681D05E}" type="presOf" srcId="{A0D5B5B8-72B2-4F80-9110-EBDE83581309}" destId="{A3257D88-C575-419E-987E-0CC265BB5DF7}" srcOrd="0" destOrd="0" presId="urn:microsoft.com/office/officeart/2009/layout/CirclePictureHierarchy"/>
    <dgm:cxn modelId="{21590738-22CC-42FC-A69C-A66383A0F9F9}" type="presOf" srcId="{9F01356D-EB2E-46E4-ACC1-FAE392D6CA1D}" destId="{E0E080D0-960B-4FB5-8340-67907CD1C071}" srcOrd="0" destOrd="0" presId="urn:microsoft.com/office/officeart/2009/layout/CirclePictureHierarchy"/>
    <dgm:cxn modelId="{378ECA5C-0CA5-4FE5-B432-04A647A829B2}" type="presOf" srcId="{21BE37EB-5249-4C4E-AB98-AB74F6980FD2}" destId="{F98DE7A2-2997-415D-9D94-5D4B37045EA9}" srcOrd="0" destOrd="0" presId="urn:microsoft.com/office/officeart/2009/layout/CirclePictureHierarchy"/>
    <dgm:cxn modelId="{C4C82464-A95E-4374-971C-55C7952B7ED3}" type="presOf" srcId="{213C345E-3677-48F9-8478-9488CA0126D5}" destId="{ED0EB3D2-11DC-4041-B3C4-9DCA74F531C2}" srcOrd="0" destOrd="0" presId="urn:microsoft.com/office/officeart/2009/layout/CirclePictureHierarchy"/>
    <dgm:cxn modelId="{A3DCC048-DE3F-4E10-8FFA-88AE925AA1DC}" type="presOf" srcId="{D6E60F18-D051-49B1-A984-01C1A02AE638}" destId="{C6F7FCE2-CC09-4800-B0B6-634702AE1565}" srcOrd="0" destOrd="0" presId="urn:microsoft.com/office/officeart/2009/layout/CirclePictureHierarchy"/>
    <dgm:cxn modelId="{4413746E-F369-4A86-8B62-3E3694FF6BC6}" srcId="{A1F22CA0-10C0-4751-BD20-F99328086D54}" destId="{A0D5B5B8-72B2-4F80-9110-EBDE83581309}" srcOrd="0" destOrd="0" parTransId="{48E8AEE0-E30F-4108-AFBF-D42587121168}" sibTransId="{F4836B16-98E0-4D7D-AA98-33C189FD2792}"/>
    <dgm:cxn modelId="{77C4564E-987E-445D-AD00-854E67A86342}" srcId="{A1F22CA0-10C0-4751-BD20-F99328086D54}" destId="{CCDE8C11-E158-4318-B1B2-05F41344B60B}" srcOrd="1" destOrd="0" parTransId="{83F43CCC-2C6E-43E1-9A41-121C591A4A25}" sibTransId="{0285F43D-ABF0-44DF-9E03-442F5520D4CF}"/>
    <dgm:cxn modelId="{53F41852-7FD3-4F63-BE2A-01C189E29655}" type="presOf" srcId="{DAC9F0B7-7BA9-4067-BDCD-328BD360457E}" destId="{8596C426-06A4-4FCE-ADE5-B4194703804C}" srcOrd="0" destOrd="0" presId="urn:microsoft.com/office/officeart/2009/layout/CirclePictureHierarchy"/>
    <dgm:cxn modelId="{2DDB5882-B019-4301-81CE-629D147338C9}" type="presOf" srcId="{D3C291DD-49C3-4CFB-829C-07A57B41BF3F}" destId="{2AC292B3-D066-44DA-93DF-484E50733981}" srcOrd="0" destOrd="0" presId="urn:microsoft.com/office/officeart/2009/layout/CirclePictureHierarchy"/>
    <dgm:cxn modelId="{62AC3E89-789C-47DB-943A-159EBC3AEC09}" type="presOf" srcId="{A1F22CA0-10C0-4751-BD20-F99328086D54}" destId="{3B8626D5-9B54-4E98-B0E0-6979A5E9BB9F}" srcOrd="0" destOrd="0" presId="urn:microsoft.com/office/officeart/2009/layout/CirclePictureHierarchy"/>
    <dgm:cxn modelId="{F9C6838C-77D7-45F7-A3A0-03699795ED2A}" srcId="{CCDE8C11-E158-4318-B1B2-05F41344B60B}" destId="{213C345E-3677-48F9-8478-9488CA0126D5}" srcOrd="1" destOrd="0" parTransId="{DAC9F0B7-7BA9-4067-BDCD-328BD360457E}" sibTransId="{0F2F175C-07E4-49C1-9134-819D19B14B41}"/>
    <dgm:cxn modelId="{C83A8594-3761-47BF-9C8E-A2A454F32246}" type="presOf" srcId="{83F43CCC-2C6E-43E1-9A41-121C591A4A25}" destId="{8CB70510-087C-48C8-B286-ECCA9F18BE47}" srcOrd="0" destOrd="0" presId="urn:microsoft.com/office/officeart/2009/layout/CirclePictureHierarchy"/>
    <dgm:cxn modelId="{97E1BD9A-4506-46C7-A002-B40C092A757C}" srcId="{21BE37EB-5249-4C4E-AB98-AB74F6980FD2}" destId="{A1F22CA0-10C0-4751-BD20-F99328086D54}" srcOrd="0" destOrd="0" parTransId="{C92EE923-1187-450E-B255-C09ADA443927}" sibTransId="{18DC9334-8339-40CF-8232-5CA2E1C17644}"/>
    <dgm:cxn modelId="{F348DC9C-4E9C-421B-9E05-D97F4D580F7C}" type="presOf" srcId="{CCDE8C11-E158-4318-B1B2-05F41344B60B}" destId="{C6127A15-FA07-47E0-A921-8B777B6EFE9E}" srcOrd="0" destOrd="0" presId="urn:microsoft.com/office/officeart/2009/layout/CirclePictureHierarchy"/>
    <dgm:cxn modelId="{EDFA20AC-CE24-4137-BC82-5C7C369D84E0}" srcId="{A0D5B5B8-72B2-4F80-9110-EBDE83581309}" destId="{A0CB9BB0-9235-4CE9-80B5-E0D19D96DDCC}" srcOrd="1" destOrd="0" parTransId="{9F01356D-EB2E-46E4-ACC1-FAE392D6CA1D}" sibTransId="{D22D5FE4-B5A8-45F9-8790-E21CCB7E9536}"/>
    <dgm:cxn modelId="{AE67BBAE-531C-4F0F-BE79-54EE59F8DC2A}" srcId="{CCDE8C11-E158-4318-B1B2-05F41344B60B}" destId="{7436D630-1FF6-4D07-97D7-FAEB251A6C76}" srcOrd="0" destOrd="0" parTransId="{D3C291DD-49C3-4CFB-829C-07A57B41BF3F}" sibTransId="{CED5309A-7910-448A-9DC8-FA82B066F238}"/>
    <dgm:cxn modelId="{3C19CFD2-A53B-4468-BA4C-2A6896590648}" type="presOf" srcId="{355B4892-91CD-40D6-BE42-5CF39EDE7355}" destId="{232F0510-C915-43C6-997F-A88BCBA524BF}" srcOrd="0" destOrd="0" presId="urn:microsoft.com/office/officeart/2009/layout/CirclePictureHierarchy"/>
    <dgm:cxn modelId="{1BD28668-E29E-40A4-BBF1-C4EE0CE4C390}" type="presParOf" srcId="{F98DE7A2-2997-415D-9D94-5D4B37045EA9}" destId="{9C97E7F6-DE85-4607-A8E4-A0E46B55630A}" srcOrd="0" destOrd="0" presId="urn:microsoft.com/office/officeart/2009/layout/CirclePictureHierarchy"/>
    <dgm:cxn modelId="{2DA512D7-5A58-434D-808A-75EECE948F1F}" type="presParOf" srcId="{9C97E7F6-DE85-4607-A8E4-A0E46B55630A}" destId="{E94500BC-D1B2-4E06-825F-F9C987C8285D}" srcOrd="0" destOrd="0" presId="urn:microsoft.com/office/officeart/2009/layout/CirclePictureHierarchy"/>
    <dgm:cxn modelId="{483DA511-9E34-4570-ACB6-C5EE5F6630F6}" type="presParOf" srcId="{E94500BC-D1B2-4E06-825F-F9C987C8285D}" destId="{D8545913-5AA3-419A-9DA8-F5CE4D56D657}" srcOrd="0" destOrd="0" presId="urn:microsoft.com/office/officeart/2009/layout/CirclePictureHierarchy"/>
    <dgm:cxn modelId="{FEF6EE56-1D86-45F9-B0B7-701A314D7077}" type="presParOf" srcId="{E94500BC-D1B2-4E06-825F-F9C987C8285D}" destId="{3B8626D5-9B54-4E98-B0E0-6979A5E9BB9F}" srcOrd="1" destOrd="0" presId="urn:microsoft.com/office/officeart/2009/layout/CirclePictureHierarchy"/>
    <dgm:cxn modelId="{743E92CF-DF70-4C37-A141-2CA6F34823F4}" type="presParOf" srcId="{9C97E7F6-DE85-4607-A8E4-A0E46B55630A}" destId="{6752D1B1-9283-414D-B837-AC2F3DAD9389}" srcOrd="1" destOrd="0" presId="urn:microsoft.com/office/officeart/2009/layout/CirclePictureHierarchy"/>
    <dgm:cxn modelId="{1BDE7F70-9C94-44E9-9A72-D4C30890E413}" type="presParOf" srcId="{6752D1B1-9283-414D-B837-AC2F3DAD9389}" destId="{2BE6E76D-98B7-4983-8CBE-05A918E2E82B}" srcOrd="0" destOrd="0" presId="urn:microsoft.com/office/officeart/2009/layout/CirclePictureHierarchy"/>
    <dgm:cxn modelId="{FB576E3D-6E93-4841-B7B9-5974B1A94CC5}" type="presParOf" srcId="{6752D1B1-9283-414D-B837-AC2F3DAD9389}" destId="{D4CDF39F-0BD8-4C24-875E-B5027B5F8B1B}" srcOrd="1" destOrd="0" presId="urn:microsoft.com/office/officeart/2009/layout/CirclePictureHierarchy"/>
    <dgm:cxn modelId="{DC2103ED-6AB7-47B9-91BA-EFF07666D287}" type="presParOf" srcId="{D4CDF39F-0BD8-4C24-875E-B5027B5F8B1B}" destId="{1D9B14D8-B125-44B9-918C-3A366272EF15}" srcOrd="0" destOrd="0" presId="urn:microsoft.com/office/officeart/2009/layout/CirclePictureHierarchy"/>
    <dgm:cxn modelId="{05FCF59D-41CB-4216-9824-210734931307}" type="presParOf" srcId="{1D9B14D8-B125-44B9-918C-3A366272EF15}" destId="{BC8C228B-D616-4192-A5A5-BA1B12071BA3}" srcOrd="0" destOrd="0" presId="urn:microsoft.com/office/officeart/2009/layout/CirclePictureHierarchy"/>
    <dgm:cxn modelId="{87AA0D89-791B-44A8-8C56-9F795CB63FE2}" type="presParOf" srcId="{1D9B14D8-B125-44B9-918C-3A366272EF15}" destId="{A3257D88-C575-419E-987E-0CC265BB5DF7}" srcOrd="1" destOrd="0" presId="urn:microsoft.com/office/officeart/2009/layout/CirclePictureHierarchy"/>
    <dgm:cxn modelId="{096382E0-95E7-4D5A-B13E-94D9EF9C670E}" type="presParOf" srcId="{D4CDF39F-0BD8-4C24-875E-B5027B5F8B1B}" destId="{292F7884-BBC4-4D53-B936-132893FFCF4A}" srcOrd="1" destOrd="0" presId="urn:microsoft.com/office/officeart/2009/layout/CirclePictureHierarchy"/>
    <dgm:cxn modelId="{8BD9332C-2AE9-49DF-AB3F-4C10A83A6B36}" type="presParOf" srcId="{292F7884-BBC4-4D53-B936-132893FFCF4A}" destId="{232F0510-C915-43C6-997F-A88BCBA524BF}" srcOrd="0" destOrd="0" presId="urn:microsoft.com/office/officeart/2009/layout/CirclePictureHierarchy"/>
    <dgm:cxn modelId="{E5A2F167-4892-4B04-A3AC-006C201D590B}" type="presParOf" srcId="{292F7884-BBC4-4D53-B936-132893FFCF4A}" destId="{9325F50D-08E5-4F9C-8B9B-31A06D220E08}" srcOrd="1" destOrd="0" presId="urn:microsoft.com/office/officeart/2009/layout/CirclePictureHierarchy"/>
    <dgm:cxn modelId="{892391D8-BFD9-4118-AA58-8D72A36C3B7A}" type="presParOf" srcId="{9325F50D-08E5-4F9C-8B9B-31A06D220E08}" destId="{DBCCC455-9586-4A99-B7C3-035C9EC9680B}" srcOrd="0" destOrd="0" presId="urn:microsoft.com/office/officeart/2009/layout/CirclePictureHierarchy"/>
    <dgm:cxn modelId="{40042A82-B259-4B4C-81D4-CEE0E44C4E66}" type="presParOf" srcId="{DBCCC455-9586-4A99-B7C3-035C9EC9680B}" destId="{D90C6D61-E02A-48B9-A8A0-506AC5DF2D4E}" srcOrd="0" destOrd="0" presId="urn:microsoft.com/office/officeart/2009/layout/CirclePictureHierarchy"/>
    <dgm:cxn modelId="{51437B46-4867-4665-98AC-3EF963BACD94}" type="presParOf" srcId="{DBCCC455-9586-4A99-B7C3-035C9EC9680B}" destId="{C6F7FCE2-CC09-4800-B0B6-634702AE1565}" srcOrd="1" destOrd="0" presId="urn:microsoft.com/office/officeart/2009/layout/CirclePictureHierarchy"/>
    <dgm:cxn modelId="{6E833287-3C25-4D32-A5F3-3A0911105424}" type="presParOf" srcId="{9325F50D-08E5-4F9C-8B9B-31A06D220E08}" destId="{A9560E1B-3E28-48E0-B279-3007664BF2D9}" srcOrd="1" destOrd="0" presId="urn:microsoft.com/office/officeart/2009/layout/CirclePictureHierarchy"/>
    <dgm:cxn modelId="{5D02B746-0712-4E1C-9D8E-4641A9567EB6}" type="presParOf" srcId="{292F7884-BBC4-4D53-B936-132893FFCF4A}" destId="{E0E080D0-960B-4FB5-8340-67907CD1C071}" srcOrd="2" destOrd="0" presId="urn:microsoft.com/office/officeart/2009/layout/CirclePictureHierarchy"/>
    <dgm:cxn modelId="{C259F867-4D45-4FFA-AE34-0D6630520874}" type="presParOf" srcId="{292F7884-BBC4-4D53-B936-132893FFCF4A}" destId="{345F873A-6668-45B0-B23F-34DBB03B51B6}" srcOrd="3" destOrd="0" presId="urn:microsoft.com/office/officeart/2009/layout/CirclePictureHierarchy"/>
    <dgm:cxn modelId="{8F2451E2-7B17-4C32-B56F-4F5E00032650}" type="presParOf" srcId="{345F873A-6668-45B0-B23F-34DBB03B51B6}" destId="{60CCFD59-D328-497B-BEC7-3B9DC89B6442}" srcOrd="0" destOrd="0" presId="urn:microsoft.com/office/officeart/2009/layout/CirclePictureHierarchy"/>
    <dgm:cxn modelId="{8D6477E8-FDD3-4553-9A4B-3FBE07FDEF1C}" type="presParOf" srcId="{60CCFD59-D328-497B-BEC7-3B9DC89B6442}" destId="{49E90262-96F7-438E-A5F4-105D03D03948}" srcOrd="0" destOrd="0" presId="urn:microsoft.com/office/officeart/2009/layout/CirclePictureHierarchy"/>
    <dgm:cxn modelId="{36B2D0FE-0B60-48E7-80E3-EBBD64A5C681}" type="presParOf" srcId="{60CCFD59-D328-497B-BEC7-3B9DC89B6442}" destId="{A6E57D1E-5670-4D47-BE3B-19543191D50E}" srcOrd="1" destOrd="0" presId="urn:microsoft.com/office/officeart/2009/layout/CirclePictureHierarchy"/>
    <dgm:cxn modelId="{C1B49769-05E8-45EE-A021-09B7589CB659}" type="presParOf" srcId="{345F873A-6668-45B0-B23F-34DBB03B51B6}" destId="{99746E8C-0229-42AB-AB60-69774E58B847}" srcOrd="1" destOrd="0" presId="urn:microsoft.com/office/officeart/2009/layout/CirclePictureHierarchy"/>
    <dgm:cxn modelId="{CA5951E1-78EF-4502-822F-7DCA22597055}" type="presParOf" srcId="{6752D1B1-9283-414D-B837-AC2F3DAD9389}" destId="{8CB70510-087C-48C8-B286-ECCA9F18BE47}" srcOrd="2" destOrd="0" presId="urn:microsoft.com/office/officeart/2009/layout/CirclePictureHierarchy"/>
    <dgm:cxn modelId="{BAF8D839-768B-43DA-A5DA-2BB2ED64D7C8}" type="presParOf" srcId="{6752D1B1-9283-414D-B837-AC2F3DAD9389}" destId="{A6F8FDF0-BADE-4DD1-8571-F45C0698345F}" srcOrd="3" destOrd="0" presId="urn:microsoft.com/office/officeart/2009/layout/CirclePictureHierarchy"/>
    <dgm:cxn modelId="{DCFC40F1-65C0-49AF-81A4-0C3704DA6508}" type="presParOf" srcId="{A6F8FDF0-BADE-4DD1-8571-F45C0698345F}" destId="{EE39C2E3-A39A-479B-BD1B-B742E839204E}" srcOrd="0" destOrd="0" presId="urn:microsoft.com/office/officeart/2009/layout/CirclePictureHierarchy"/>
    <dgm:cxn modelId="{48D453E9-C488-4209-9D64-49046DC2F95A}" type="presParOf" srcId="{EE39C2E3-A39A-479B-BD1B-B742E839204E}" destId="{E5F62F81-A01E-4242-853C-549AE04E46EA}" srcOrd="0" destOrd="0" presId="urn:microsoft.com/office/officeart/2009/layout/CirclePictureHierarchy"/>
    <dgm:cxn modelId="{7F40A4B8-A736-4E49-B679-5773A5112B83}" type="presParOf" srcId="{EE39C2E3-A39A-479B-BD1B-B742E839204E}" destId="{C6127A15-FA07-47E0-A921-8B777B6EFE9E}" srcOrd="1" destOrd="0" presId="urn:microsoft.com/office/officeart/2009/layout/CirclePictureHierarchy"/>
    <dgm:cxn modelId="{8B1C2545-0205-4D59-83F2-7DD6EB26A3A1}" type="presParOf" srcId="{A6F8FDF0-BADE-4DD1-8571-F45C0698345F}" destId="{9AF48618-0758-4A9E-9F5D-B3A8CF15B5EB}" srcOrd="1" destOrd="0" presId="urn:microsoft.com/office/officeart/2009/layout/CirclePictureHierarchy"/>
    <dgm:cxn modelId="{B1201053-D4CA-4EA2-A84E-4F1B6EF31E50}" type="presParOf" srcId="{9AF48618-0758-4A9E-9F5D-B3A8CF15B5EB}" destId="{2AC292B3-D066-44DA-93DF-484E50733981}" srcOrd="0" destOrd="0" presId="urn:microsoft.com/office/officeart/2009/layout/CirclePictureHierarchy"/>
    <dgm:cxn modelId="{A52E09FF-AF90-4681-971C-9D438D4334C1}" type="presParOf" srcId="{9AF48618-0758-4A9E-9F5D-B3A8CF15B5EB}" destId="{DD617495-0078-4866-BF33-ACFF6BC34EBD}" srcOrd="1" destOrd="0" presId="urn:microsoft.com/office/officeart/2009/layout/CirclePictureHierarchy"/>
    <dgm:cxn modelId="{4C37AE5C-6CDB-4B10-824E-F0D3ECBA8F9B}" type="presParOf" srcId="{DD617495-0078-4866-BF33-ACFF6BC34EBD}" destId="{5156EAFA-14A3-4412-AC0C-8010E24E099E}" srcOrd="0" destOrd="0" presId="urn:microsoft.com/office/officeart/2009/layout/CirclePictureHierarchy"/>
    <dgm:cxn modelId="{A2546A1C-0710-4EB5-B8EF-F5A7EFDDE233}" type="presParOf" srcId="{5156EAFA-14A3-4412-AC0C-8010E24E099E}" destId="{7713E05F-E35A-4762-8A56-C94B9E992193}" srcOrd="0" destOrd="0" presId="urn:microsoft.com/office/officeart/2009/layout/CirclePictureHierarchy"/>
    <dgm:cxn modelId="{411C82D0-DE85-46DC-AE30-0A39C35EA7DF}" type="presParOf" srcId="{5156EAFA-14A3-4412-AC0C-8010E24E099E}" destId="{800D4D32-F41E-401B-BBE3-B9993809A1E1}" srcOrd="1" destOrd="0" presId="urn:microsoft.com/office/officeart/2009/layout/CirclePictureHierarchy"/>
    <dgm:cxn modelId="{CC120F38-3532-4C33-9D66-CA7F282B6147}" type="presParOf" srcId="{DD617495-0078-4866-BF33-ACFF6BC34EBD}" destId="{C7C3D058-82AD-416A-8084-167843189800}" srcOrd="1" destOrd="0" presId="urn:microsoft.com/office/officeart/2009/layout/CirclePictureHierarchy"/>
    <dgm:cxn modelId="{30E31CC9-436C-48F6-AE34-0A6AE72DE40E}" type="presParOf" srcId="{9AF48618-0758-4A9E-9F5D-B3A8CF15B5EB}" destId="{8596C426-06A4-4FCE-ADE5-B4194703804C}" srcOrd="2" destOrd="0" presId="urn:microsoft.com/office/officeart/2009/layout/CirclePictureHierarchy"/>
    <dgm:cxn modelId="{A045EF02-9FC4-463A-9285-AE8D6C17D2E7}" type="presParOf" srcId="{9AF48618-0758-4A9E-9F5D-B3A8CF15B5EB}" destId="{50C7D116-E647-4FF3-BC06-3D5167101E7D}" srcOrd="3" destOrd="0" presId="urn:microsoft.com/office/officeart/2009/layout/CirclePictureHierarchy"/>
    <dgm:cxn modelId="{4DD34A07-A4BB-4966-86D0-AF003165D74F}" type="presParOf" srcId="{50C7D116-E647-4FF3-BC06-3D5167101E7D}" destId="{18BF829F-48C7-4F55-9AD0-368225FD0E1A}" srcOrd="0" destOrd="0" presId="urn:microsoft.com/office/officeart/2009/layout/CirclePictureHierarchy"/>
    <dgm:cxn modelId="{9ED90A44-F5B5-4B88-93CF-EE6D20EE0C24}" type="presParOf" srcId="{18BF829F-48C7-4F55-9AD0-368225FD0E1A}" destId="{9F9199E9-752D-4461-86F2-5C2249211BE0}" srcOrd="0" destOrd="0" presId="urn:microsoft.com/office/officeart/2009/layout/CirclePictureHierarchy"/>
    <dgm:cxn modelId="{FBBD1477-A837-48F4-95CF-1627A9F86752}" type="presParOf" srcId="{18BF829F-48C7-4F55-9AD0-368225FD0E1A}" destId="{ED0EB3D2-11DC-4041-B3C4-9DCA74F531C2}" srcOrd="1" destOrd="0" presId="urn:microsoft.com/office/officeart/2009/layout/CirclePictureHierarchy"/>
    <dgm:cxn modelId="{81E1DFFC-1BC2-46D2-A5F2-808E14388368}" type="presParOf" srcId="{50C7D116-E647-4FF3-BC06-3D5167101E7D}" destId="{0B6B11A2-279F-4C4F-A12A-CE1CA6185D18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96C426-06A4-4FCE-ADE5-B4194703804C}">
      <dsp:nvSpPr>
        <dsp:cNvPr id="0" name=""/>
        <dsp:cNvSpPr/>
      </dsp:nvSpPr>
      <dsp:spPr>
        <a:xfrm>
          <a:off x="4254099" y="2419759"/>
          <a:ext cx="792798" cy="1816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532"/>
              </a:lnTo>
              <a:lnTo>
                <a:pt x="792798" y="91532"/>
              </a:lnTo>
              <a:lnTo>
                <a:pt x="792798" y="1816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C292B3-D066-44DA-93DF-484E50733981}">
      <dsp:nvSpPr>
        <dsp:cNvPr id="0" name=""/>
        <dsp:cNvSpPr/>
      </dsp:nvSpPr>
      <dsp:spPr>
        <a:xfrm>
          <a:off x="3461300" y="2419759"/>
          <a:ext cx="792798" cy="181622"/>
        </a:xfrm>
        <a:custGeom>
          <a:avLst/>
          <a:gdLst/>
          <a:ahLst/>
          <a:cxnLst/>
          <a:rect l="0" t="0" r="0" b="0"/>
          <a:pathLst>
            <a:path>
              <a:moveTo>
                <a:pt x="792798" y="0"/>
              </a:moveTo>
              <a:lnTo>
                <a:pt x="792798" y="91532"/>
              </a:lnTo>
              <a:lnTo>
                <a:pt x="0" y="91532"/>
              </a:lnTo>
              <a:lnTo>
                <a:pt x="0" y="1816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70510-087C-48C8-B286-ECCA9F18BE47}">
      <dsp:nvSpPr>
        <dsp:cNvPr id="0" name=""/>
        <dsp:cNvSpPr/>
      </dsp:nvSpPr>
      <dsp:spPr>
        <a:xfrm>
          <a:off x="2668502" y="1661555"/>
          <a:ext cx="1585596" cy="1816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532"/>
              </a:lnTo>
              <a:lnTo>
                <a:pt x="1585596" y="91532"/>
              </a:lnTo>
              <a:lnTo>
                <a:pt x="1585596" y="1816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E080D0-960B-4FB5-8340-67907CD1C071}">
      <dsp:nvSpPr>
        <dsp:cNvPr id="0" name=""/>
        <dsp:cNvSpPr/>
      </dsp:nvSpPr>
      <dsp:spPr>
        <a:xfrm>
          <a:off x="1082905" y="2419759"/>
          <a:ext cx="792798" cy="1816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532"/>
              </a:lnTo>
              <a:lnTo>
                <a:pt x="792798" y="91532"/>
              </a:lnTo>
              <a:lnTo>
                <a:pt x="792798" y="1816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2F0510-C915-43C6-997F-A88BCBA524BF}">
      <dsp:nvSpPr>
        <dsp:cNvPr id="0" name=""/>
        <dsp:cNvSpPr/>
      </dsp:nvSpPr>
      <dsp:spPr>
        <a:xfrm>
          <a:off x="290107" y="2419759"/>
          <a:ext cx="792798" cy="181622"/>
        </a:xfrm>
        <a:custGeom>
          <a:avLst/>
          <a:gdLst/>
          <a:ahLst/>
          <a:cxnLst/>
          <a:rect l="0" t="0" r="0" b="0"/>
          <a:pathLst>
            <a:path>
              <a:moveTo>
                <a:pt x="792798" y="0"/>
              </a:moveTo>
              <a:lnTo>
                <a:pt x="792798" y="91532"/>
              </a:lnTo>
              <a:lnTo>
                <a:pt x="0" y="91532"/>
              </a:lnTo>
              <a:lnTo>
                <a:pt x="0" y="1816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E6E76D-98B7-4983-8CBE-05A918E2E82B}">
      <dsp:nvSpPr>
        <dsp:cNvPr id="0" name=""/>
        <dsp:cNvSpPr/>
      </dsp:nvSpPr>
      <dsp:spPr>
        <a:xfrm>
          <a:off x="1082905" y="1661555"/>
          <a:ext cx="1585596" cy="181622"/>
        </a:xfrm>
        <a:custGeom>
          <a:avLst/>
          <a:gdLst/>
          <a:ahLst/>
          <a:cxnLst/>
          <a:rect l="0" t="0" r="0" b="0"/>
          <a:pathLst>
            <a:path>
              <a:moveTo>
                <a:pt x="1585596" y="0"/>
              </a:moveTo>
              <a:lnTo>
                <a:pt x="1585596" y="91532"/>
              </a:lnTo>
              <a:lnTo>
                <a:pt x="0" y="91532"/>
              </a:lnTo>
              <a:lnTo>
                <a:pt x="0" y="1816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545913-5AA3-419A-9DA8-F5CE4D56D657}">
      <dsp:nvSpPr>
        <dsp:cNvPr id="0" name=""/>
        <dsp:cNvSpPr/>
      </dsp:nvSpPr>
      <dsp:spPr>
        <a:xfrm>
          <a:off x="2380212" y="1084974"/>
          <a:ext cx="576580" cy="57658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8626D5-9B54-4E98-B0E0-6979A5E9BB9F}">
      <dsp:nvSpPr>
        <dsp:cNvPr id="0" name=""/>
        <dsp:cNvSpPr/>
      </dsp:nvSpPr>
      <dsp:spPr>
        <a:xfrm>
          <a:off x="2956792" y="1083533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Alt data</a:t>
          </a:r>
        </a:p>
      </dsp:txBody>
      <dsp:txXfrm>
        <a:off x="2956792" y="1083533"/>
        <a:ext cx="864870" cy="576580"/>
      </dsp:txXfrm>
    </dsp:sp>
    <dsp:sp modelId="{BC8C228B-D616-4192-A5A5-BA1B12071BA3}">
      <dsp:nvSpPr>
        <dsp:cNvPr id="0" name=""/>
        <dsp:cNvSpPr/>
      </dsp:nvSpPr>
      <dsp:spPr>
        <a:xfrm>
          <a:off x="794615" y="1843178"/>
          <a:ext cx="576580" cy="57658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257D88-C575-419E-987E-0CC265BB5DF7}">
      <dsp:nvSpPr>
        <dsp:cNvPr id="0" name=""/>
        <dsp:cNvSpPr/>
      </dsp:nvSpPr>
      <dsp:spPr>
        <a:xfrm>
          <a:off x="1371196" y="1841736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Holland</a:t>
          </a:r>
        </a:p>
      </dsp:txBody>
      <dsp:txXfrm>
        <a:off x="1371196" y="1841736"/>
        <a:ext cx="864870" cy="576580"/>
      </dsp:txXfrm>
    </dsp:sp>
    <dsp:sp modelId="{D90C6D61-E02A-48B9-A8A0-506AC5DF2D4E}">
      <dsp:nvSpPr>
        <dsp:cNvPr id="0" name=""/>
        <dsp:cNvSpPr/>
      </dsp:nvSpPr>
      <dsp:spPr>
        <a:xfrm>
          <a:off x="1816" y="2601381"/>
          <a:ext cx="576580" cy="57658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7FCE2-CC09-4800-B0B6-634702AE1565}">
      <dsp:nvSpPr>
        <dsp:cNvPr id="0" name=""/>
        <dsp:cNvSpPr/>
      </dsp:nvSpPr>
      <dsp:spPr>
        <a:xfrm>
          <a:off x="578397" y="2599940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Holland 21/22</a:t>
          </a:r>
        </a:p>
      </dsp:txBody>
      <dsp:txXfrm>
        <a:off x="578397" y="2599940"/>
        <a:ext cx="864870" cy="576580"/>
      </dsp:txXfrm>
    </dsp:sp>
    <dsp:sp modelId="{49E90262-96F7-438E-A5F4-105D03D03948}">
      <dsp:nvSpPr>
        <dsp:cNvPr id="0" name=""/>
        <dsp:cNvSpPr/>
      </dsp:nvSpPr>
      <dsp:spPr>
        <a:xfrm>
          <a:off x="1587413" y="2601381"/>
          <a:ext cx="576580" cy="576580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57D1E-5670-4D47-BE3B-19543191D50E}">
      <dsp:nvSpPr>
        <dsp:cNvPr id="0" name=""/>
        <dsp:cNvSpPr/>
      </dsp:nvSpPr>
      <dsp:spPr>
        <a:xfrm>
          <a:off x="2163994" y="2599940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Holland 22-</a:t>
          </a:r>
        </a:p>
      </dsp:txBody>
      <dsp:txXfrm>
        <a:off x="2163994" y="2599940"/>
        <a:ext cx="864870" cy="576580"/>
      </dsp:txXfrm>
    </dsp:sp>
    <dsp:sp modelId="{E5F62F81-A01E-4242-853C-549AE04E46EA}">
      <dsp:nvSpPr>
        <dsp:cNvPr id="0" name=""/>
        <dsp:cNvSpPr/>
      </dsp:nvSpPr>
      <dsp:spPr>
        <a:xfrm>
          <a:off x="3965808" y="1843178"/>
          <a:ext cx="576580" cy="576580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27A15-FA07-47E0-A921-8B777B6EFE9E}">
      <dsp:nvSpPr>
        <dsp:cNvPr id="0" name=""/>
        <dsp:cNvSpPr/>
      </dsp:nvSpPr>
      <dsp:spPr>
        <a:xfrm>
          <a:off x="4542389" y="1841736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Polen</a:t>
          </a:r>
        </a:p>
      </dsp:txBody>
      <dsp:txXfrm>
        <a:off x="4542389" y="1841736"/>
        <a:ext cx="864870" cy="576580"/>
      </dsp:txXfrm>
    </dsp:sp>
    <dsp:sp modelId="{7713E05F-E35A-4762-8A56-C94B9E992193}">
      <dsp:nvSpPr>
        <dsp:cNvPr id="0" name=""/>
        <dsp:cNvSpPr/>
      </dsp:nvSpPr>
      <dsp:spPr>
        <a:xfrm>
          <a:off x="3173010" y="2601381"/>
          <a:ext cx="576580" cy="576580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D4D32-F41E-401B-BBE3-B9993809A1E1}">
      <dsp:nvSpPr>
        <dsp:cNvPr id="0" name=""/>
        <dsp:cNvSpPr/>
      </dsp:nvSpPr>
      <dsp:spPr>
        <a:xfrm>
          <a:off x="3749591" y="2599940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Polen 21/22</a:t>
          </a:r>
        </a:p>
      </dsp:txBody>
      <dsp:txXfrm>
        <a:off x="3749591" y="2599940"/>
        <a:ext cx="864870" cy="576580"/>
      </dsp:txXfrm>
    </dsp:sp>
    <dsp:sp modelId="{9F9199E9-752D-4461-86F2-5C2249211BE0}">
      <dsp:nvSpPr>
        <dsp:cNvPr id="0" name=""/>
        <dsp:cNvSpPr/>
      </dsp:nvSpPr>
      <dsp:spPr>
        <a:xfrm>
          <a:off x="4758607" y="2601381"/>
          <a:ext cx="576580" cy="576580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0EB3D2-11DC-4041-B3C4-9DCA74F531C2}">
      <dsp:nvSpPr>
        <dsp:cNvPr id="0" name=""/>
        <dsp:cNvSpPr/>
      </dsp:nvSpPr>
      <dsp:spPr>
        <a:xfrm>
          <a:off x="5335188" y="2599940"/>
          <a:ext cx="864870" cy="576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dirty="0"/>
            <a:t>Polen 22-</a:t>
          </a:r>
        </a:p>
      </dsp:txBody>
      <dsp:txXfrm>
        <a:off x="5335188" y="2599940"/>
        <a:ext cx="864870" cy="576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1D534B-5E1C-486D-A872-1B799A5DEF90}" type="datetimeFigureOut">
              <a:rPr lang="da-DK" smtClean="0"/>
              <a:t>19-04-2024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3579F-C6F9-4C95-96A9-8D169C83C3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2349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Monika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17035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Zak</a:t>
            </a:r>
            <a:r>
              <a:rPr lang="da-DK" dirty="0"/>
              <a:t>, Emre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20944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Zak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177312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Monika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240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Monika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5772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Emre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6991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Emre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1151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Zak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579F-C6F9-4C95-96A9-8D169C83C394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79280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A1B2E-6517-5947-6557-BD6C4FCEEE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722E5004-F887-4BE2-C7EF-2D42B119C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F65B94B-A428-3276-147C-FB8BD3982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BA10DFE-705B-F4B8-B0F5-2E9DBFBCF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A268ED4-F874-C6A1-AA06-602C9CFF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6351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3A229-7CC0-78C2-21D2-496D9AC03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F93C8398-76D3-767D-E4AF-312ABCADC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3583D72-DD1D-2F90-2104-D46A324C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54641F6-039E-D41E-8B74-883B7242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166650B-09CD-DD7F-3E9A-BC8E83A29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8507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7E17A678-9B74-A602-6C51-97EE6D5E7B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746F474-46D9-9272-3025-116EC6DD5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4384729-B0E2-CEA0-8369-E956EF56E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4876A46-FADF-1E75-5D15-C6250664C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8AACCED-64B1-1334-AF27-D558E492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08300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CB28CA-8302-0BA5-1879-B081027E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D91C924-0EEE-A3F6-E1B8-EBA1C0344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82F8F6F-961C-1713-D7E4-59F4D5D52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7860347-016C-C0F4-877C-69E5DB2BF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A3C3AC4-FDFC-4BCB-E3A8-54C5DF69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8949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004C1-35D7-5EE1-B738-81363C164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8EE7262-0903-CA13-CEDA-3EC22B940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7F8F97B-EBED-8EF4-9AC8-34362261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ED572B5-DEDC-A863-157C-AFB1C322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1DC4C3E-FDBD-F768-FAE8-47A7B3D1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088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572A5A-4167-4E07-CAF2-9D5F4636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13BC393-841F-FB80-B435-AF7E7EF8F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7C480E5-BA37-C640-EF78-35E331FFA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7E69C018-504B-B708-BEEE-8150844B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4EBBB73-F0AB-443C-CED5-2D5EE86D1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2137BB3-1AC4-BFF3-1BCE-487C02230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0832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91A8E9-BCA4-507C-98A2-B4CEA0FE1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923E61A-F3F3-5F11-BF7F-2980FAD3E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07C6702F-8096-3FA2-EA3A-D79BC0916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650C933-D50F-0F6E-B7AD-FEB6A17C7A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19251A26-F47F-8DE4-CE89-E3725216D7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5CBB5A4B-722B-1D9E-BEC0-4A07F42D9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7127B04B-7E24-9CFC-43CB-8676E7EF5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D349D113-DED8-C863-F9EB-59CAD1B32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9928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673AD-798A-D218-A063-1051EF46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4AE60C1-D89F-0092-0683-73F4F1762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4AB3C86C-9FA8-84ED-56B3-69820B729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A3E7673B-02AB-366B-8458-40D651F5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6036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FC72867-D357-B1F0-CD96-215ACD2FE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82C57A8-8512-D1A9-82E3-C97892689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7DBD1E4E-786F-A4B5-0231-5F350CCD6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9615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6C15BD-6237-4E38-13C2-1657FA75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6EA2A17-D1A0-DEC7-1899-F8CA5A412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5E38040-50F4-A465-3785-2FB834352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F258E23-9B80-9C80-8329-A58C4E3C1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C2CF9008-2874-EA48-8C32-B51AE9F9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08D9E26-7987-FF98-122F-258B83543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68775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F64277-A886-AFD4-2AF8-3212B306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AD1587E3-6191-12D2-6A3E-11C3EA3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4B37234-121D-BC9B-9F9E-C4024C0EF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E6EAE603-0B2B-1D34-BE72-EAA9EC63E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C9AAD20-3425-032B-DB12-310D3553C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8935CC1-20E1-38BF-5E8D-73D0B8D2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01948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77AA356-95AC-35BF-25B3-C06C6F038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21008A2-B7F6-771F-1736-FC8CA24DE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5BCB4E-5533-10BE-A6A3-F53F1B9832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6F741-36FE-4660-8818-5F2BD1297F7D}" type="datetimeFigureOut">
              <a:rPr lang="da-DK" smtClean="0"/>
              <a:t>18-04-2024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061C552-BFD9-D32C-EF08-D0D04F582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BBDD436-B08E-7C79-33FA-B0E6584F59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28A03-C87E-40B4-B333-C7E10E20757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73565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ixabay.com/fr/illustrations/drapeau-de-l-italie-italie-drapeau-1332900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92D8E38-DA49-450E-D271-7D292601B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FFFFFF"/>
                </a:solidFill>
              </a:rPr>
              <a:t>EKSAMEN</a:t>
            </a:r>
            <a:br>
              <a:rPr lang="da-DK" dirty="0">
                <a:solidFill>
                  <a:srgbClr val="FFFFFF"/>
                </a:solidFill>
              </a:rPr>
            </a:br>
            <a:r>
              <a:rPr lang="da-DK" sz="3600" dirty="0">
                <a:solidFill>
                  <a:srgbClr val="FFFFFF"/>
                </a:solidFill>
              </a:rPr>
              <a:t>2 Semester DAL</a:t>
            </a:r>
            <a:br>
              <a:rPr lang="da-DK" sz="3600" dirty="0">
                <a:solidFill>
                  <a:srgbClr val="FFFFFF"/>
                </a:solidFill>
              </a:rPr>
            </a:br>
            <a:r>
              <a:rPr lang="da-DK" sz="3600" dirty="0">
                <a:solidFill>
                  <a:srgbClr val="FFFFFF"/>
                </a:solidFill>
              </a:rPr>
              <a:t>Spørgsmål 7</a:t>
            </a:r>
            <a:endParaRPr lang="da-DK" dirty="0">
              <a:solidFill>
                <a:srgbClr val="FFFFFF"/>
              </a:solidFill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9D4D91D3-E5E2-E392-FE04-0CFB27C21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FFFFFF"/>
                </a:solidFill>
              </a:rPr>
              <a:t>Gruppe 8: Zakarias </a:t>
            </a:r>
            <a:r>
              <a:rPr lang="da-DK" dirty="0" err="1">
                <a:solidFill>
                  <a:srgbClr val="FFFFFF"/>
                </a:solidFill>
              </a:rPr>
              <a:t>Mokdad</a:t>
            </a:r>
            <a:r>
              <a:rPr lang="da-DK" dirty="0">
                <a:solidFill>
                  <a:srgbClr val="FFFFFF"/>
                </a:solidFill>
              </a:rPr>
              <a:t>, Emre </a:t>
            </a:r>
            <a:r>
              <a:rPr lang="da-DK" dirty="0" err="1">
                <a:solidFill>
                  <a:srgbClr val="FFFFFF"/>
                </a:solidFill>
              </a:rPr>
              <a:t>Yesildal</a:t>
            </a:r>
            <a:r>
              <a:rPr lang="da-DK" dirty="0">
                <a:solidFill>
                  <a:srgbClr val="FFFFFF"/>
                </a:solidFill>
              </a:rPr>
              <a:t> &amp; Monika Jensen</a:t>
            </a:r>
          </a:p>
        </p:txBody>
      </p:sp>
    </p:spTree>
    <p:extLst>
      <p:ext uri="{BB962C8B-B14F-4D97-AF65-F5344CB8AC3E}">
        <p14:creationId xmlns:p14="http://schemas.microsoft.com/office/powerpoint/2010/main" val="1457669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Tekstfelt 10">
            <a:extLst>
              <a:ext uri="{FF2B5EF4-FFF2-40B4-BE49-F238E27FC236}">
                <a16:creationId xmlns:a16="http://schemas.microsoft.com/office/drawing/2014/main" id="{FAE1CF5F-D9D5-F2BB-E779-816BB3C6D815}"/>
              </a:ext>
            </a:extLst>
          </p:cNvPr>
          <p:cNvSpPr txBox="1"/>
          <p:nvPr/>
        </p:nvSpPr>
        <p:spPr>
          <a:xfrm>
            <a:off x="568960" y="863600"/>
            <a:ext cx="433832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u="sng" dirty="0"/>
              <a:t>Oversigt: 4.3</a:t>
            </a:r>
          </a:p>
          <a:p>
            <a:endParaRPr lang="da-DK" sz="4000" u="sng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Introduktion til data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Shiny applikation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Cluster analyse på kampe?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Søjle diagram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Cluster analyse på afleveringer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a-DK" sz="2000" dirty="0"/>
          </a:p>
        </p:txBody>
      </p:sp>
      <p:pic>
        <p:nvPicPr>
          <p:cNvPr id="12" name="Picture 2" descr="Wyscout - YouTube">
            <a:extLst>
              <a:ext uri="{FF2B5EF4-FFF2-40B4-BE49-F238E27FC236}">
                <a16:creationId xmlns:a16="http://schemas.microsoft.com/office/drawing/2014/main" id="{E9FE8828-00CC-C1F4-D3D9-ABE8923C7E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64" b="36148"/>
          <a:stretch/>
        </p:blipFill>
        <p:spPr bwMode="auto">
          <a:xfrm>
            <a:off x="6375400" y="680722"/>
            <a:ext cx="4973320" cy="12377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36195" dist="12700" dir="11400000" algn="tl" rotWithShape="0">
              <a:srgbClr val="000000">
                <a:alpha val="33000"/>
              </a:srgbClr>
            </a:outerShdw>
            <a:reflection blurRad="6350" stA="50000" endA="300" endPos="55000" dir="5400000" sy="-100000" algn="bl" rotWithShape="0"/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40851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pic>
        <p:nvPicPr>
          <p:cNvPr id="4" name="Picture 2" descr="Wyscout - YouTube">
            <a:extLst>
              <a:ext uri="{FF2B5EF4-FFF2-40B4-BE49-F238E27FC236}">
                <a16:creationId xmlns:a16="http://schemas.microsoft.com/office/drawing/2014/main" id="{FF19532D-4086-149C-6652-D070037D11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64" b="36148"/>
          <a:stretch/>
        </p:blipFill>
        <p:spPr bwMode="auto">
          <a:xfrm>
            <a:off x="5171440" y="568052"/>
            <a:ext cx="4973320" cy="12377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36195" dist="12700" dir="11400000" algn="tl" rotWithShape="0">
              <a:srgbClr val="000000">
                <a:alpha val="33000"/>
              </a:srgbClr>
            </a:outerShdw>
            <a:reflection blurRad="6350" stA="50000" endA="300" endPos="55000" dir="5400000" sy="-100000" algn="bl" rotWithShape="0"/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E631F435-06E3-A5CD-9EE1-9B794F7FE429}"/>
              </a:ext>
            </a:extLst>
          </p:cNvPr>
          <p:cNvSpPr txBox="1"/>
          <p:nvPr/>
        </p:nvSpPr>
        <p:spPr>
          <a:xfrm>
            <a:off x="731520" y="1186922"/>
            <a:ext cx="4643120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Tracking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Location op spillere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Lokation på målstolper mm.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Alm. Fodboldbane mål vs. </a:t>
            </a:r>
            <a:r>
              <a:rPr lang="da-DK" dirty="0" err="1"/>
              <a:t>Wyscout</a:t>
            </a:r>
            <a:endParaRPr lang="da-DK" dirty="0"/>
          </a:p>
          <a:p>
            <a:pPr lvl="1">
              <a:lnSpc>
                <a:spcPct val="150000"/>
              </a:lnSpc>
            </a:pPr>
            <a:endParaRPr lang="da-DK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Event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Skud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Aflevering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 err="1"/>
              <a:t>Throw</a:t>
            </a:r>
            <a:r>
              <a:rPr lang="da-DK" dirty="0"/>
              <a:t>-in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 err="1"/>
              <a:t>Free</a:t>
            </a:r>
            <a:r>
              <a:rPr lang="da-DK" dirty="0"/>
              <a:t> kick</a:t>
            </a:r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341E7274-173C-5FA2-C5B0-127511222CF8}"/>
              </a:ext>
            </a:extLst>
          </p:cNvPr>
          <p:cNvSpPr txBox="1"/>
          <p:nvPr/>
        </p:nvSpPr>
        <p:spPr>
          <a:xfrm>
            <a:off x="558810" y="309759"/>
            <a:ext cx="4053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u="sng" dirty="0" err="1"/>
              <a:t>Wyscout</a:t>
            </a:r>
            <a:r>
              <a:rPr lang="da-DK" sz="3200" u="sng" dirty="0"/>
              <a:t>?</a:t>
            </a:r>
          </a:p>
        </p:txBody>
      </p:sp>
      <p:pic>
        <p:nvPicPr>
          <p:cNvPr id="9" name="Billede 8" descr="Et billede, der indeholder flag&#10;&#10;Automatisk genereret beskrivelse">
            <a:extLst>
              <a:ext uri="{FF2B5EF4-FFF2-40B4-BE49-F238E27FC236}">
                <a16:creationId xmlns:a16="http://schemas.microsoft.com/office/drawing/2014/main" id="{C54A7587-DD16-79DA-B96D-C3508A3D74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851755" y="3642492"/>
            <a:ext cx="3436623" cy="229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29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3E261336-F4AB-173C-E3BD-E07337F057C9}"/>
              </a:ext>
            </a:extLst>
          </p:cNvPr>
          <p:cNvSpPr txBox="1"/>
          <p:nvPr/>
        </p:nvSpPr>
        <p:spPr>
          <a:xfrm>
            <a:off x="737937" y="721895"/>
            <a:ext cx="50532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600" u="sng" dirty="0"/>
              <a:t>Data forberedelse:</a:t>
            </a:r>
          </a:p>
          <a:p>
            <a:endParaRPr lang="da-DK" dirty="0"/>
          </a:p>
          <a:p>
            <a:endParaRPr lang="da-DK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Samle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Grupperede data på Match ID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Udregnede gennemsnit på vinkel og </a:t>
            </a:r>
            <a:r>
              <a:rPr lang="da-DK" sz="2000" dirty="0" err="1"/>
              <a:t>shot.xg</a:t>
            </a:r>
            <a:endParaRPr lang="da-DK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sz="2000" dirty="0"/>
              <a:t>Google søgning til at finde top 5 og bund 5 for hver liga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dirty="0"/>
          </a:p>
          <a:p>
            <a:endParaRPr lang="da-DK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7516DB0-741A-F20B-C30C-A1137CF363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5862656"/>
              </p:ext>
            </p:extLst>
          </p:nvPr>
        </p:nvGraphicFramePr>
        <p:xfrm>
          <a:off x="4209450" y="2566738"/>
          <a:ext cx="6201876" cy="4261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Billede 6" descr="Et billede, der indeholder tekst, diagram, skærmbillede, linje/række&#10;&#10;Automatisk genereret beskrivelse">
            <a:extLst>
              <a:ext uri="{FF2B5EF4-FFF2-40B4-BE49-F238E27FC236}">
                <a16:creationId xmlns:a16="http://schemas.microsoft.com/office/drawing/2014/main" id="{D79A4B84-EBE9-CE9D-E047-9154A55BD5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610" y="340476"/>
            <a:ext cx="4109831" cy="308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90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EE40624E-B622-7FA4-76B6-41CBAF669F78}"/>
              </a:ext>
            </a:extLst>
          </p:cNvPr>
          <p:cNvSpPr txBox="1"/>
          <p:nvPr/>
        </p:nvSpPr>
        <p:spPr>
          <a:xfrm>
            <a:off x="4106779" y="31786"/>
            <a:ext cx="5465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u="sng" dirty="0"/>
              <a:t>Shiny på kampe:</a:t>
            </a:r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C44405CB-51E9-DE2E-AF24-0CF6658141BD}"/>
              </a:ext>
            </a:extLst>
          </p:cNvPr>
          <p:cNvSpPr txBox="1"/>
          <p:nvPr/>
        </p:nvSpPr>
        <p:spPr>
          <a:xfrm>
            <a:off x="384572" y="80325"/>
            <a:ext cx="4845527" cy="6697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UI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Reaktiv – dynamisk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Submit knap, da bruger skal tage 2 valg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Server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Udregner </a:t>
            </a:r>
            <a:r>
              <a:rPr lang="da-DK" dirty="0" err="1"/>
              <a:t>kmeans</a:t>
            </a:r>
            <a:endParaRPr lang="da-DK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Plot på baggrund af brugerens valg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Hjælpe funktioner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Funktion til at filtre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Funktion til at opsætte k-</a:t>
            </a:r>
            <a:r>
              <a:rPr lang="da-DK" dirty="0" err="1"/>
              <a:t>means</a:t>
            </a:r>
            <a:r>
              <a:rPr lang="da-DK" dirty="0"/>
              <a:t> resultater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Funktion til at hjælpe med at finde top og bund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Funktion til at navngive cluster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Resultat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Cluster plot, men svært at se de forskellige hold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Ville ikke vise clustres for valgte kamp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17D397F-1B99-9048-884B-3E69C2F53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521" y="711281"/>
            <a:ext cx="5662939" cy="2590720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394D8A3A-D768-4298-A848-39AAC9A18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521" y="3556000"/>
            <a:ext cx="5804907" cy="253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1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EE40624E-B622-7FA4-76B6-41CBAF669F78}"/>
              </a:ext>
            </a:extLst>
          </p:cNvPr>
          <p:cNvSpPr txBox="1"/>
          <p:nvPr/>
        </p:nvSpPr>
        <p:spPr>
          <a:xfrm>
            <a:off x="413770" y="273258"/>
            <a:ext cx="5465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u="sng" dirty="0" err="1"/>
              <a:t>Daschboard</a:t>
            </a:r>
            <a:r>
              <a:rPr lang="da-DK" sz="2800" u="sng" dirty="0"/>
              <a:t> på kampe: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C77F44B8-7182-61BA-35DB-D5F0E161D7B5}"/>
              </a:ext>
            </a:extLst>
          </p:cNvPr>
          <p:cNvSpPr txBox="1"/>
          <p:nvPr/>
        </p:nvSpPr>
        <p:spPr>
          <a:xfrm>
            <a:off x="537430" y="1186538"/>
            <a:ext cx="5181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Andet forsøg:</a:t>
            </a:r>
          </a:p>
          <a:p>
            <a:endParaRPr lang="da-DK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UI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Reaktiv – Dynamisk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Submit knap, bekræfter brugerens valg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Server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Bar plot pr. kamp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Viser bar pr. kamp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Opsætning der viser bar plot pr. top og bund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Hjælpe Funktioner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Funktion til at filtrer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Funktion til at hjælpe med at finde top og bund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dirty="0"/>
              <a:t>Funktion til at plotte et søjle diagram</a:t>
            </a:r>
          </a:p>
          <a:p>
            <a:pPr lvl="1"/>
            <a:endParaRPr lang="da-DK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a-DK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F22EA305-B0C4-2827-0067-68E2C4BCA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9315" y="3428998"/>
            <a:ext cx="6085140" cy="2825407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15E6E5F4-9201-C794-BA78-B47F66AB7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201" y="344844"/>
            <a:ext cx="6095994" cy="27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46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DE5D4821-B2F6-043A-3B9D-7F8CC2D32462}"/>
              </a:ext>
            </a:extLst>
          </p:cNvPr>
          <p:cNvSpPr txBox="1"/>
          <p:nvPr/>
        </p:nvSpPr>
        <p:spPr>
          <a:xfrm>
            <a:off x="481263" y="1138989"/>
            <a:ext cx="47965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/>
              <a:t>Cluster analyse på afleveringer:</a:t>
            </a:r>
          </a:p>
          <a:p>
            <a:endParaRPr lang="da-DK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Hvor </a:t>
            </a:r>
            <a:r>
              <a:rPr lang="da-DK" dirty="0" err="1"/>
              <a:t>accurate</a:t>
            </a:r>
            <a:r>
              <a:rPr lang="da-DK" dirty="0"/>
              <a:t> er en aflevering?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Variabler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For mange binære variabler 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lineær sammenhæng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Grupperede data på spillere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Afprøvning af cluster</a:t>
            </a:r>
          </a:p>
          <a:p>
            <a:endParaRPr lang="da-DK" dirty="0"/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0E97177C-F83E-AD57-E904-F911AF6F2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687973"/>
              </p:ext>
            </p:extLst>
          </p:nvPr>
        </p:nvGraphicFramePr>
        <p:xfrm>
          <a:off x="5073080" y="2418079"/>
          <a:ext cx="6591670" cy="1674756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3458778">
                  <a:extLst>
                    <a:ext uri="{9D8B030D-6E8A-4147-A177-3AD203B41FA5}">
                      <a16:colId xmlns:a16="http://schemas.microsoft.com/office/drawing/2014/main" val="2782256897"/>
                    </a:ext>
                  </a:extLst>
                </a:gridCol>
                <a:gridCol w="1709535">
                  <a:extLst>
                    <a:ext uri="{9D8B030D-6E8A-4147-A177-3AD203B41FA5}">
                      <a16:colId xmlns:a16="http://schemas.microsoft.com/office/drawing/2014/main" val="790690916"/>
                    </a:ext>
                  </a:extLst>
                </a:gridCol>
                <a:gridCol w="1423357">
                  <a:extLst>
                    <a:ext uri="{9D8B030D-6E8A-4147-A177-3AD203B41FA5}">
                      <a16:colId xmlns:a16="http://schemas.microsoft.com/office/drawing/2014/main" val="160693039"/>
                    </a:ext>
                  </a:extLst>
                </a:gridCol>
              </a:tblGrid>
              <a:tr h="239251">
                <a:tc>
                  <a:txBody>
                    <a:bodyPr/>
                    <a:lstStyle/>
                    <a:p>
                      <a:r>
                        <a:rPr lang="da-DK" sz="1200" dirty="0" err="1">
                          <a:effectLst/>
                        </a:rPr>
                        <a:t>Pass.length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-4.384e-03 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59072814"/>
                  </a:ext>
                </a:extLst>
              </a:tr>
              <a:tr h="239251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Location.x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4.141e-03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4476988"/>
                  </a:ext>
                </a:extLst>
              </a:tr>
              <a:tr h="239251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Location.y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-2.540e-04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06677"/>
                  </a:ext>
                </a:extLst>
              </a:tr>
              <a:tr h="478501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Player.position(CB,CF,DMF,GK,LAMF,LB,LB5,LCB…)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(9380e- </a:t>
                      </a:r>
                      <a:r>
                        <a:rPr lang="da-DK" sz="1200">
                          <a:effectLst/>
                        </a:rPr>
                        <a:t>-3.219e-03)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0-***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1119096"/>
                  </a:ext>
                </a:extLst>
              </a:tr>
              <a:tr h="239251">
                <a:tc>
                  <a:txBody>
                    <a:bodyPr/>
                    <a:lstStyle/>
                    <a:p>
                      <a:r>
                        <a:rPr lang="da-DK" sz="1200" dirty="0" err="1">
                          <a:effectLst/>
                        </a:rPr>
                        <a:t>pass.endLocation.x</a:t>
                      </a:r>
                      <a:r>
                        <a:rPr lang="da-DK" sz="1200" dirty="0">
                          <a:effectLst/>
                        </a:rPr>
                        <a:t> 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-5.615e-03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*</a:t>
                      </a:r>
                      <a:r>
                        <a:rPr lang="da-DK" sz="1200">
                          <a:effectLst/>
                        </a:rPr>
                        <a:t>**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7050584"/>
                  </a:ext>
                </a:extLst>
              </a:tr>
              <a:tr h="239251">
                <a:tc>
                  <a:txBody>
                    <a:bodyPr/>
                    <a:lstStyle/>
                    <a:p>
                      <a:r>
                        <a:rPr lang="da-DK" sz="1200" dirty="0" err="1">
                          <a:effectLst/>
                        </a:rPr>
                        <a:t>pass.endLocation.y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1.698e-04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*</a:t>
                      </a:r>
                      <a:r>
                        <a:rPr lang="da-DK" sz="1200" dirty="0">
                          <a:effectLst/>
                        </a:rPr>
                        <a:t>*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5318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7194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406595BE-5B4D-57DD-AEEC-B4BC229F6C68}"/>
              </a:ext>
            </a:extLst>
          </p:cNvPr>
          <p:cNvSpPr txBox="1"/>
          <p:nvPr/>
        </p:nvSpPr>
        <p:spPr>
          <a:xfrm>
            <a:off x="561474" y="1143779"/>
            <a:ext cx="462012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a-DK" dirty="0"/>
              <a:t>Clusteranalyse:</a:t>
            </a:r>
          </a:p>
          <a:p>
            <a:pPr>
              <a:spcAft>
                <a:spcPts val="600"/>
              </a:spcAft>
            </a:pPr>
            <a:endParaRPr lang="da-DK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K-</a:t>
            </a:r>
            <a:r>
              <a:rPr lang="da-DK" dirty="0" err="1"/>
              <a:t>means</a:t>
            </a:r>
            <a:endParaRPr lang="da-DK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Forlæns – baglæns kontra </a:t>
            </a:r>
            <a:r>
              <a:rPr lang="da-DK" dirty="0" err="1"/>
              <a:t>accurate</a:t>
            </a:r>
            <a:r>
              <a:rPr lang="da-DK" dirty="0"/>
              <a:t> = gav ikke mening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Cluster på Længde og location x = Rodet gav ikke mening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 err="1"/>
              <a:t>Gennesnit</a:t>
            </a:r>
            <a:r>
              <a:rPr lang="da-DK" dirty="0"/>
              <a:t> pr. spiller </a:t>
            </a:r>
            <a:r>
              <a:rPr lang="da-DK" dirty="0" err="1"/>
              <a:t>location.x</a:t>
            </a:r>
            <a:r>
              <a:rPr lang="da-DK" dirty="0"/>
              <a:t> og længde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dirty="0"/>
              <a:t>Test af klynger</a:t>
            </a:r>
          </a:p>
        </p:txBody>
      </p:sp>
      <p:pic>
        <p:nvPicPr>
          <p:cNvPr id="7" name="Billede 6" descr="Et billede, der indeholder tekst, linje/række, diagram, Kurve&#10;&#10;Automatisk genereret beskrivelse">
            <a:extLst>
              <a:ext uri="{FF2B5EF4-FFF2-40B4-BE49-F238E27FC236}">
                <a16:creationId xmlns:a16="http://schemas.microsoft.com/office/drawing/2014/main" id="{8397EBDC-DDA3-36CB-AF6B-A695CD43E9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83" y="251841"/>
            <a:ext cx="6191299" cy="3185302"/>
          </a:xfrm>
          <a:prstGeom prst="rect">
            <a:avLst/>
          </a:prstGeom>
        </p:spPr>
      </p:pic>
      <p:pic>
        <p:nvPicPr>
          <p:cNvPr id="8" name="Billede 7" descr="Et billede, der indeholder tekst, linje/række, diagram, Kurve&#10;&#10;Automatisk genereret beskrivelse">
            <a:extLst>
              <a:ext uri="{FF2B5EF4-FFF2-40B4-BE49-F238E27FC236}">
                <a16:creationId xmlns:a16="http://schemas.microsoft.com/office/drawing/2014/main" id="{E7DA06CD-3676-EA9F-3495-22C6FA484D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357" y="3592006"/>
            <a:ext cx="6152625" cy="318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67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lede 4" descr="Fodbold sparkset i net">
            <a:extLst>
              <a:ext uri="{FF2B5EF4-FFF2-40B4-BE49-F238E27FC236}">
                <a16:creationId xmlns:a16="http://schemas.microsoft.com/office/drawing/2014/main" id="{CC4E8743-3E21-1351-1B34-AB14712A5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" b="147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1A846D6B-DE25-5CBD-C3DA-065306976BDF}"/>
              </a:ext>
            </a:extLst>
          </p:cNvPr>
          <p:cNvSpPr txBox="1"/>
          <p:nvPr/>
        </p:nvSpPr>
        <p:spPr>
          <a:xfrm>
            <a:off x="282987" y="830331"/>
            <a:ext cx="4280367" cy="3234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u="sng" dirty="0"/>
              <a:t>Undersøg cluster:</a:t>
            </a:r>
          </a:p>
          <a:p>
            <a:pPr>
              <a:lnSpc>
                <a:spcPct val="150000"/>
              </a:lnSpc>
            </a:pPr>
            <a:endParaRPr lang="da-DK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Et cluster pr. position på banen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Gode forsvarsspillere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Overordnet: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Polen spiller længere fremme end Holland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a-DK" dirty="0"/>
              <a:t>Holland skyder til længere</a:t>
            </a:r>
          </a:p>
        </p:txBody>
      </p:sp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C8B6D14C-6F04-CC68-4CFE-9BFF8CFE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200524"/>
              </p:ext>
            </p:extLst>
          </p:nvPr>
        </p:nvGraphicFramePr>
        <p:xfrm>
          <a:off x="4846320" y="458057"/>
          <a:ext cx="6787213" cy="25627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2169">
                  <a:extLst>
                    <a:ext uri="{9D8B030D-6E8A-4147-A177-3AD203B41FA5}">
                      <a16:colId xmlns:a16="http://schemas.microsoft.com/office/drawing/2014/main" val="3965431594"/>
                    </a:ext>
                  </a:extLst>
                </a:gridCol>
                <a:gridCol w="2262169">
                  <a:extLst>
                    <a:ext uri="{9D8B030D-6E8A-4147-A177-3AD203B41FA5}">
                      <a16:colId xmlns:a16="http://schemas.microsoft.com/office/drawing/2014/main" val="1729554518"/>
                    </a:ext>
                  </a:extLst>
                </a:gridCol>
                <a:gridCol w="2262875">
                  <a:extLst>
                    <a:ext uri="{9D8B030D-6E8A-4147-A177-3AD203B41FA5}">
                      <a16:colId xmlns:a16="http://schemas.microsoft.com/office/drawing/2014/main" val="4175023580"/>
                    </a:ext>
                  </a:extLst>
                </a:gridCol>
              </a:tblGrid>
              <a:tr h="366103"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Cluster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Holland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a-DK" sz="1200">
                          <a:effectLst/>
                        </a:rPr>
                        <a:t>Polen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7861341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1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Angriber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Gns. passlength: 16.2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Gnd. Location x: 60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Gns. passlength: 16.9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Gnd. Location x: 58.2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0518251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2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Midtbane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20.1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41.8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Gns. passlength: 20.1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Gnd. Location x: 40.4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8932690"/>
                  </a:ext>
                </a:extLst>
              </a:tr>
              <a:tr h="732208">
                <a:tc>
                  <a:txBody>
                    <a:bodyPr/>
                    <a:lstStyle/>
                    <a:p>
                      <a:r>
                        <a:rPr lang="da-DK" sz="1200" dirty="0">
                          <a:effectLst/>
                        </a:rPr>
                        <a:t>Cluster 3</a:t>
                      </a:r>
                    </a:p>
                    <a:p>
                      <a:r>
                        <a:rPr lang="da-DK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Målmand og Forsvar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Gns. passlength: 33.9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Gnd. Location x: 12</a:t>
                      </a:r>
                      <a:endParaRPr lang="da-D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effectLst/>
                        </a:rPr>
                        <a:t>Gns</a:t>
                      </a:r>
                      <a:r>
                        <a:rPr lang="en-US" sz="1200" dirty="0">
                          <a:effectLst/>
                        </a:rPr>
                        <a:t>. </a:t>
                      </a:r>
                      <a:r>
                        <a:rPr lang="en-US" sz="1200" dirty="0" err="1">
                          <a:effectLst/>
                        </a:rPr>
                        <a:t>passlength</a:t>
                      </a:r>
                      <a:r>
                        <a:rPr lang="en-US" sz="1200" dirty="0">
                          <a:effectLst/>
                        </a:rPr>
                        <a:t>: 33.8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Gnd. Location x: 12.3</a:t>
                      </a:r>
                      <a:endParaRPr lang="da-D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3257340"/>
                  </a:ext>
                </a:extLst>
              </a:tr>
            </a:tbl>
          </a:graphicData>
        </a:graphic>
      </p:graphicFrame>
      <p:pic>
        <p:nvPicPr>
          <p:cNvPr id="8" name="Billede 7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F3B83C46-1F03-6FEC-093B-5F2AB8448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413" y="3172721"/>
            <a:ext cx="6929120" cy="353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18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490</Words>
  <Application>Microsoft Office PowerPoint</Application>
  <PresentationFormat>Widescreen</PresentationFormat>
  <Paragraphs>135</Paragraphs>
  <Slides>9</Slides>
  <Notes>8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EKSAMEN 2 Semester DAL Spørgsmål 7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EKSAMEN 2 Semester DAL Spørgsmål 7</dc:title>
  <dc:creator>Monika Jensen</dc:creator>
  <cp:lastModifiedBy>Monika Jensen</cp:lastModifiedBy>
  <cp:revision>4</cp:revision>
  <dcterms:created xsi:type="dcterms:W3CDTF">2024-04-17T18:55:06Z</dcterms:created>
  <dcterms:modified xsi:type="dcterms:W3CDTF">2024-04-18T22:24:32Z</dcterms:modified>
</cp:coreProperties>
</file>

<file path=docProps/thumbnail.jpeg>
</file>